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sldIdLst>
    <p:sldId id="295" r:id="rId5"/>
    <p:sldId id="300" r:id="rId6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2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258" autoAdjust="0"/>
  </p:normalViewPr>
  <p:slideViewPr>
    <p:cSldViewPr snapToGrid="0">
      <p:cViewPr varScale="1">
        <p:scale>
          <a:sx n="59" d="100"/>
          <a:sy n="59" d="100"/>
        </p:scale>
        <p:origin x="2429" y="77"/>
      </p:cViewPr>
      <p:guideLst>
        <p:guide orient="horz" pos="3432"/>
        <p:guide pos="24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2.sv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Sig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47BFF1B-D018-4B6C-B98A-9DEBC6A17A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890" t="1" r="2144" b="397"/>
          <a:stretch/>
        </p:blipFill>
        <p:spPr>
          <a:xfrm>
            <a:off x="0" y="0"/>
            <a:ext cx="7772401" cy="10058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A1D75B4-A719-D047-A3DB-047AC4D39D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584" y="2002172"/>
            <a:ext cx="6455229" cy="6054056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AF91DBC8-B83E-40B7-B1A6-11665CCA9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2225" y="2879768"/>
            <a:ext cx="5268913" cy="46037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46D2B135-9AAC-4FA7-B762-3ED74EAC9B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2225" y="6718258"/>
            <a:ext cx="5268913" cy="46037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0745C-79E7-450F-A869-44D3D9C92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225" y="3679712"/>
            <a:ext cx="5268914" cy="2698977"/>
          </a:xfrm>
        </p:spPr>
        <p:txBody>
          <a:bodyPr anchor="t">
            <a:normAutofit/>
          </a:bodyPr>
          <a:lstStyle>
            <a:lvl1pPr algn="ctr">
              <a:defRPr sz="6000" b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34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Me Sig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D1C7D20A-EFAE-554A-98E4-9327F3CAF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890" t="1" r="2144" b="397"/>
          <a:stretch/>
        </p:blipFill>
        <p:spPr>
          <a:xfrm>
            <a:off x="0" y="0"/>
            <a:ext cx="7772401" cy="10058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3B8908A-58F5-3F4E-8783-6D616BBEA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522" t="-1338" r="20816"/>
          <a:stretch/>
        </p:blipFill>
        <p:spPr>
          <a:xfrm>
            <a:off x="4397352" y="1806446"/>
            <a:ext cx="3375047" cy="43545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987D4DB-8784-C045-B372-1DA549C02E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0462" t="-9914" r="13" b="-9499"/>
          <a:stretch/>
        </p:blipFill>
        <p:spPr>
          <a:xfrm>
            <a:off x="3375049" y="6354119"/>
            <a:ext cx="3616301" cy="366682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4014253-C308-404D-BE9C-41F78497A0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6111" t="-11520" r="-4337" b="-10100"/>
          <a:stretch/>
        </p:blipFill>
        <p:spPr>
          <a:xfrm>
            <a:off x="89349" y="3576893"/>
            <a:ext cx="4250876" cy="43899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5BB92BF-FB97-D343-ACF9-6B792F340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2527" t="27893"/>
          <a:stretch/>
        </p:blipFill>
        <p:spPr>
          <a:xfrm>
            <a:off x="0" y="0"/>
            <a:ext cx="4522787" cy="3496606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B925E54-8988-41D1-B609-9D5F657B7A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789" y="2670628"/>
            <a:ext cx="3776662" cy="46166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BBFE218C-AEEC-2948-A82A-37C693F5EE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0609" y="5143704"/>
            <a:ext cx="2554288" cy="156966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45FC8ADE-341E-714C-AD85-45DF0B3DD3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31941" y="7880860"/>
            <a:ext cx="2552700" cy="8309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3110A145-F79E-8E41-A831-B9C1130BD7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21275" y="3262710"/>
            <a:ext cx="2552700" cy="194468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A0CD7-55D1-4079-8D32-6F28E4215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90" y="356021"/>
            <a:ext cx="3776662" cy="2123658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4400" b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460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20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1B78C-147C-4381-985C-43ABFDB45BA3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F3F6B-B4FF-4010-ACCC-F66F91554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1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777213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03" indent="-194303" algn="l" defTabSz="777213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09" indent="-194303" algn="l" defTabSz="7772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16" indent="-194303" algn="l" defTabSz="7772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22" indent="-194303" algn="l" defTabSz="7772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28" indent="-194303" algn="l" defTabSz="7772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335" indent="-194303" algn="l" defTabSz="7772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5941" indent="-194303" algn="l" defTabSz="7772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547" indent="-194303" algn="l" defTabSz="7772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153" indent="-194303" algn="l" defTabSz="7772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13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06" algn="l" defTabSz="777213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13" algn="l" defTabSz="777213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19" algn="l" defTabSz="777213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25" algn="l" defTabSz="777213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031" algn="l" defTabSz="777213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638" algn="l" defTabSz="777213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244" algn="l" defTabSz="777213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850" algn="l" defTabSz="777213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4" userDrawn="1">
          <p15:clr>
            <a:srgbClr val="F26B43"/>
          </p15:clr>
        </p15:guide>
        <p15:guide id="2" orient="horz" pos="144" userDrawn="1">
          <p15:clr>
            <a:srgbClr val="F26B43"/>
          </p15:clr>
        </p15:guide>
        <p15:guide id="3" pos="4752" userDrawn="1">
          <p15:clr>
            <a:srgbClr val="F26B43"/>
          </p15:clr>
        </p15:guide>
        <p15:guide id="4" orient="horz" pos="61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A87088-D6ED-4F0D-BCF8-6D170BB2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Sheetal’s</a:t>
            </a:r>
            <a:br>
              <a:rPr lang="en-US" dirty="0"/>
            </a:br>
            <a:r>
              <a:rPr lang="en-US" dirty="0"/>
              <a:t>first day of 7th grade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92EBF-D37B-1241-AE78-BD9FCC5B6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September 8, 20xx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7958C-B411-B245-A97D-9CC1FE70C5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Class of 20xx</a:t>
            </a:r>
          </a:p>
        </p:txBody>
      </p:sp>
    </p:spTree>
    <p:extLst>
      <p:ext uri="{BB962C8B-B14F-4D97-AF65-F5344CB8AC3E}">
        <p14:creationId xmlns:p14="http://schemas.microsoft.com/office/powerpoint/2010/main" val="227033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B1A9804-80BC-4AD8-BFD4-1D9F9724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Sheetal’s</a:t>
            </a:r>
            <a:br>
              <a:rPr lang="en-US" dirty="0"/>
            </a:br>
            <a:r>
              <a:rPr lang="en-US" dirty="0"/>
              <a:t>first day of 7th grade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183DE-73B4-C742-BA46-34C3B6CD93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Class of 20xx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8C065-1F27-D44E-BF5C-15207EE242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I love video games and basketball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C047D6-A7C1-C744-AB98-FDBE841BE0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 am 12 years </a:t>
            </a:r>
          </a:p>
          <a:p>
            <a:r>
              <a:rPr lang="en-US"/>
              <a:t>old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D0BF0-DBF1-C043-92F0-1D52BDAF94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I want to be a veterinarian</a:t>
            </a:r>
          </a:p>
        </p:txBody>
      </p:sp>
    </p:spTree>
    <p:extLst>
      <p:ext uri="{BB962C8B-B14F-4D97-AF65-F5344CB8AC3E}">
        <p14:creationId xmlns:p14="http://schemas.microsoft.com/office/powerpoint/2010/main" val="4283726701"/>
      </p:ext>
    </p:extLst>
  </p:cSld>
  <p:clrMapOvr>
    <a:masterClrMapping/>
  </p:clrMapOvr>
</p:sld>
</file>

<file path=ppt/theme/theme1.xml><?xml version="1.0" encoding="utf-8"?>
<a:theme xmlns:a="http://schemas.openxmlformats.org/drawingml/2006/main" name="1_Secondary">
  <a:themeElements>
    <a:clrScheme name="Custom 12">
      <a:dk1>
        <a:sysClr val="windowText" lastClr="000000"/>
      </a:dk1>
      <a:lt1>
        <a:sysClr val="window" lastClr="FFFFFF"/>
      </a:lt1>
      <a:dk2>
        <a:srgbClr val="445EA2"/>
      </a:dk2>
      <a:lt2>
        <a:srgbClr val="EBEBEB"/>
      </a:lt2>
      <a:accent1>
        <a:srgbClr val="4495A2"/>
      </a:accent1>
      <a:accent2>
        <a:srgbClr val="7CA655"/>
      </a:accent2>
      <a:accent3>
        <a:srgbClr val="DFB240"/>
      </a:accent3>
      <a:accent4>
        <a:srgbClr val="DF8C40"/>
      </a:accent4>
      <a:accent5>
        <a:srgbClr val="DF5D40"/>
      </a:accent5>
      <a:accent6>
        <a:srgbClr val="8760AD"/>
      </a:accent6>
      <a:hlink>
        <a:srgbClr val="DF5D40"/>
      </a:hlink>
      <a:folHlink>
        <a:srgbClr val="8760AD"/>
      </a:folHlink>
    </a:clrScheme>
    <a:fontScheme name="Custom 12">
      <a:majorFont>
        <a:latin typeface="Sagona Book"/>
        <a:ea typeface=""/>
        <a:cs typeface=""/>
      </a:majorFont>
      <a:minorFont>
        <a:latin typeface="Quire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rstDaySign_Secondary02_Win32_LH_v2" id="{B85CE856-E433-4261-AC7A-54D12E3E9C35}" vid="{16CEA713-F505-479A-90EA-303BA3149EE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01ECCB1-5CA9-4F89-9EFC-AE888E928E70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F8BCAA-9432-4AD6-A860-2C68DAB87D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367DF48-E592-44DF-8CF9-4E5666EC29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8A7B60-803A-433F-A349-B15D1E552A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1st day of school signs</Template>
  <TotalTime>0</TotalTime>
  <Words>41</Words>
  <Application>Microsoft Office PowerPoint</Application>
  <PresentationFormat>Custom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Quire Sans</vt:lpstr>
      <vt:lpstr>Sagona Book</vt:lpstr>
      <vt:lpstr>1_Secondary</vt:lpstr>
      <vt:lpstr>Sheetal’s first day of 7th grade</vt:lpstr>
      <vt:lpstr>Sheetal’s first day of 7th grade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Sheetal’s first day of 7th grade</dc:title>
  <dc:creator>Mohamed</dc:creator>
  <cp:lastModifiedBy>Mohamed</cp:lastModifiedBy>
  <cp:revision>1</cp:revision>
  <dcterms:created xsi:type="dcterms:W3CDTF">2021-03-05T18:30:23Z</dcterms:created>
  <dcterms:modified xsi:type="dcterms:W3CDTF">2021-03-05T18:30:32Z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